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/>
    <p:restoredTop sz="94662"/>
  </p:normalViewPr>
  <p:slideViewPr>
    <p:cSldViewPr snapToGrid="0" snapToObjects="1">
      <p:cViewPr varScale="1">
        <p:scale>
          <a:sx n="149" d="100"/>
          <a:sy n="149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23C7-AC8D-FC40-8F42-1FE81C1CF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FE1BA-CD87-6E44-B5A0-2B416A9C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928DB-0F43-E541-87A8-C84371A2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B20E-8271-D245-A7AF-F5FFFDD8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BD20C-874C-454C-90A8-156F7FA4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1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7A0B-55CF-5A4A-8A82-5DD67FB9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751C9-8116-9E44-9D57-84D9EC618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4250-7B1F-854F-A084-98869966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F4CA-18DF-C34A-ACDA-FB66602A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0C3C-BB03-D743-AC69-0F27226A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6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F05B5-A657-BB4B-8B46-12F407F6D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54DA8-F29B-B84A-8A63-68A639134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D1D45-6724-274F-805E-2BC5F211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C1C8-039E-9844-8295-963D132B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498E4-AD0B-6B47-9987-1EF57A02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D0AF-F887-4346-BA51-AC8C0FF9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3FEA0-0027-6B43-8733-F23CD1FB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8784F-F1AB-A940-92C8-0973DDC1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B734-5C27-2740-806E-5CF64387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CFC6-416B-7B40-AD57-6B44BE4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3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C280-A457-8A4B-B921-7EBC6A68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08BB8-72AE-A74A-A5B1-D9916EC20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35FD6-F695-F54A-A43D-03F664D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1183-CEB9-3B43-B21E-E857A43C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779B2-3F2E-3E4F-BF8A-C9A3E799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4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A1E7-4D0E-5843-AB18-6D42E95B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1785-3CC7-594F-B550-664025A55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F24C-2298-4C43-AB7C-C5A49FF6B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57E0F-F9B3-2C47-AD1E-84E80CF7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02CF7-C133-4344-AF91-FC9539BD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E19D5-2EBC-714B-9464-56ACDDAA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4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04AD-3A81-1D4F-8489-8A1F31AA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1F1FB-8996-0243-9689-C268B6D7A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40B5F-F28E-BF44-B7EF-636EC4A6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68DB5-3A44-CD45-B859-7903F6F38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0D323-C0FF-E045-B1BA-CBECAF1F2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8120D-E313-BC48-9D78-1A757036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C1320-2433-C04F-9CCA-B60C91C1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69BAA-17D5-534A-BA34-284C838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8722-2862-A449-B1D1-A206270D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E2E6C-74AB-9445-A873-0F715BE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3DE50-F871-194D-8D7E-0BF5D45C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DF081-46F6-6C43-A16C-8B82481D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2ADAD-EF55-EC4E-A0B6-BD631269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01DE4-D0FD-ED49-938F-B20C8D06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BEFF1-DE31-5342-8428-96830FDA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0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ACFB-8096-624C-8B5C-E7605F61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2BF91-7A2D-5C4B-9BB8-0D0BEECF6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D649D-8667-F84B-A65A-6232E436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F7B65-9AA6-8742-878F-60D3884E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E51CB-DCA5-E34F-A8E1-BA4A4BC2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F464-0CC2-8546-9839-C25DF33E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6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D5AE-2860-DE4E-BE59-EB4761C8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86E12-2E4D-344B-8FF7-43729B1EA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4BF28-1DE2-D440-B0DB-ED7C7FA4F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61E91-C9A4-8F43-988D-D64ED228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2ECFC-20A6-CC4F-A15F-8678F7F0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EA2F6-6958-2E4E-9CCA-A6DBD4FA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5CE70-B85F-E643-AA69-730303E3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98DA-5D28-B145-907B-32A927B21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7AA1B-DBDD-E946-AA17-8BB206C5B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BBF5E-B74D-1C46-8114-F6FCB8410D36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55F4-10C1-A342-8736-AD0FC1FA4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8FF75-ACCF-9746-9F40-A548169DC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BA658-09F6-8646-8CC1-6D8C0C00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1A4E-AD41-8649-95C6-9B649C5BF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BF0E8-16E4-D747-8658-BB0AEB7DEC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6293-54ED-5F47-AFDF-C0FB1D88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pic>
        <p:nvPicPr>
          <p:cNvPr id="4" name="processed_video_27f5eeea">
            <a:hlinkClick r:id="" action="ppaction://media"/>
            <a:extLst>
              <a:ext uri="{FF2B5EF4-FFF2-40B4-BE49-F238E27FC236}">
                <a16:creationId xmlns:a16="http://schemas.microsoft.com/office/drawing/2014/main" id="{78E87EAD-E04E-6E49-8EFF-41C35D9B77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5166" y="2898024"/>
            <a:ext cx="3784266" cy="3784266"/>
          </a:xfrm>
        </p:spPr>
      </p:pic>
      <p:pic>
        <p:nvPicPr>
          <p:cNvPr id="5" name="raw_video_27f5eeea">
            <a:hlinkClick r:id="" action="ppaction://media"/>
            <a:extLst>
              <a:ext uri="{FF2B5EF4-FFF2-40B4-BE49-F238E27FC236}">
                <a16:creationId xmlns:a16="http://schemas.microsoft.com/office/drawing/2014/main" id="{F15756FB-A46A-D84A-82D9-7237532F33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648" y="2898024"/>
            <a:ext cx="6535079" cy="3675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E7A2B-5E92-DB4C-BC20-859D045872DA}"/>
              </a:ext>
            </a:extLst>
          </p:cNvPr>
          <p:cNvSpPr txBox="1"/>
          <p:nvPr/>
        </p:nvSpPr>
        <p:spPr>
          <a:xfrm>
            <a:off x="6075947" y="2382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2278B-10E2-F941-BE34-2548DD740FBF}"/>
              </a:ext>
            </a:extLst>
          </p:cNvPr>
          <p:cNvSpPr txBox="1"/>
          <p:nvPr/>
        </p:nvSpPr>
        <p:spPr>
          <a:xfrm>
            <a:off x="2935706" y="240631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3849C-E43F-0246-9847-F3CEBD650E25}"/>
              </a:ext>
            </a:extLst>
          </p:cNvPr>
          <p:cNvSpPr txBox="1"/>
          <p:nvPr/>
        </p:nvSpPr>
        <p:spPr>
          <a:xfrm>
            <a:off x="9231535" y="2406317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</a:t>
            </a:r>
          </a:p>
        </p:txBody>
      </p:sp>
    </p:spTree>
    <p:extLst>
      <p:ext uri="{BB962C8B-B14F-4D97-AF65-F5344CB8AC3E}">
        <p14:creationId xmlns:p14="http://schemas.microsoft.com/office/powerpoint/2010/main" val="32964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6293-54ED-5F47-AFDF-C0FB1D88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pic>
        <p:nvPicPr>
          <p:cNvPr id="4" name="processed_video_27f5eeea">
            <a:hlinkClick r:id="" action="ppaction://media"/>
            <a:extLst>
              <a:ext uri="{FF2B5EF4-FFF2-40B4-BE49-F238E27FC236}">
                <a16:creationId xmlns:a16="http://schemas.microsoft.com/office/drawing/2014/main" id="{78E87EAD-E04E-6E49-8EFF-41C35D9B77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015" y="4843963"/>
            <a:ext cx="1604963" cy="1604963"/>
          </a:xfrm>
        </p:spPr>
      </p:pic>
      <p:pic>
        <p:nvPicPr>
          <p:cNvPr id="5" name="raw_video_27f5eeea">
            <a:hlinkClick r:id="" action="ppaction://media"/>
            <a:extLst>
              <a:ext uri="{FF2B5EF4-FFF2-40B4-BE49-F238E27FC236}">
                <a16:creationId xmlns:a16="http://schemas.microsoft.com/office/drawing/2014/main" id="{F15756FB-A46A-D84A-82D9-7237532F33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115" y="2406317"/>
            <a:ext cx="2660764" cy="1496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E7A2B-5E92-DB4C-BC20-859D045872DA}"/>
              </a:ext>
            </a:extLst>
          </p:cNvPr>
          <p:cNvSpPr txBox="1"/>
          <p:nvPr/>
        </p:nvSpPr>
        <p:spPr>
          <a:xfrm>
            <a:off x="6075947" y="2382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2278B-10E2-F941-BE34-2548DD740FBF}"/>
              </a:ext>
            </a:extLst>
          </p:cNvPr>
          <p:cNvSpPr txBox="1"/>
          <p:nvPr/>
        </p:nvSpPr>
        <p:spPr>
          <a:xfrm>
            <a:off x="2129590" y="201292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3849C-E43F-0246-9847-F3CEBD650E25}"/>
              </a:ext>
            </a:extLst>
          </p:cNvPr>
          <p:cNvSpPr txBox="1"/>
          <p:nvPr/>
        </p:nvSpPr>
        <p:spPr>
          <a:xfrm>
            <a:off x="1855733" y="4389704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FE5E0-81C3-6B47-A6A2-7BD69F9DB65F}"/>
              </a:ext>
            </a:extLst>
          </p:cNvPr>
          <p:cNvSpPr txBox="1"/>
          <p:nvPr/>
        </p:nvSpPr>
        <p:spPr>
          <a:xfrm>
            <a:off x="4327546" y="1690688"/>
            <a:ext cx="74836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Processing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Detect the 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Detect facial landmarks (68)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 the 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Face alignment: correct head pose such that the face is as frontal as possible. Currently only correcting for head roll.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Frame resize: make sure all frames are the same size.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2EB85-905C-B34B-9C68-60B30BFC5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843" y="3515371"/>
            <a:ext cx="1950815" cy="24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F9DD-9621-A24D-9135-7E47C578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80"/>
            <a:ext cx="10515600" cy="1325563"/>
          </a:xfrm>
        </p:spPr>
        <p:txBody>
          <a:bodyPr/>
          <a:lstStyle/>
          <a:p>
            <a:r>
              <a:rPr lang="en-US" dirty="0"/>
              <a:t>Mouth Optical Flow Symmetry</a:t>
            </a:r>
          </a:p>
        </p:txBody>
      </p:sp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F3D42DA6-9573-8843-9A68-7E16FD23F1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346" y="1945941"/>
            <a:ext cx="435133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5A331-DEF6-E44F-A53F-980FE0741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875" y="1346243"/>
            <a:ext cx="3731554" cy="257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A913D-5CEF-9343-AA74-1036D970F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954" y="4256740"/>
            <a:ext cx="3876388" cy="2601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CC8FD-F17E-7F45-AAE5-6548AA532997}"/>
              </a:ext>
            </a:extLst>
          </p:cNvPr>
          <p:cNvSpPr txBox="1"/>
          <p:nvPr/>
        </p:nvSpPr>
        <p:spPr>
          <a:xfrm>
            <a:off x="7999604" y="1104538"/>
            <a:ext cx="189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Mouth movement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B4844-631B-DF44-9BF5-76AC74E2E1F0}"/>
              </a:ext>
            </a:extLst>
          </p:cNvPr>
          <p:cNvSpPr txBox="1"/>
          <p:nvPr/>
        </p:nvSpPr>
        <p:spPr>
          <a:xfrm>
            <a:off x="8102154" y="3936944"/>
            <a:ext cx="18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Mouth symmetry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94359-B60C-1245-A0A9-60C6A47876C5}"/>
              </a:ext>
            </a:extLst>
          </p:cNvPr>
          <p:cNvSpPr txBox="1"/>
          <p:nvPr/>
        </p:nvSpPr>
        <p:spPr>
          <a:xfrm rot="16200000">
            <a:off x="5767477" y="2418936"/>
            <a:ext cx="22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 of movement</a:t>
            </a:r>
          </a:p>
        </p:txBody>
      </p:sp>
    </p:spTree>
    <p:extLst>
      <p:ext uri="{BB962C8B-B14F-4D97-AF65-F5344CB8AC3E}">
        <p14:creationId xmlns:p14="http://schemas.microsoft.com/office/powerpoint/2010/main" val="20962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EEC9-3DFA-4541-8D3E-5145B256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EDC8-9167-904B-A41E-F88E9EE4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tell if a person is having a stroke from the facial test alone?</a:t>
            </a:r>
          </a:p>
          <a:p>
            <a:r>
              <a:rPr lang="en-US" dirty="0"/>
              <a:t>The patient does four tasks: smile, brow raise, eye closure, tongue protrusion. How many of this tasks should show asymmetry in order to diagnose as a stroke? One? All?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EEC9-3DFA-4541-8D3E-5145B256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EDC8-9167-904B-A41E-F88E9EE4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of these tasks, do we care about the movement of the face while making the expression? Or just the final state of the expression?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8D48B-F8F9-3749-882A-4638606B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92" y="2923457"/>
            <a:ext cx="6604000" cy="36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0B6F6-DB48-5A44-8117-387DC83616A7}"/>
              </a:ext>
            </a:extLst>
          </p:cNvPr>
          <p:cNvSpPr txBox="1"/>
          <p:nvPr/>
        </p:nvSpPr>
        <p:spPr>
          <a:xfrm>
            <a:off x="8394581" y="4266214"/>
            <a:ext cx="2187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in facial expression recognition we can do a decent job just with the final estate of the face. </a:t>
            </a:r>
          </a:p>
        </p:txBody>
      </p:sp>
    </p:spTree>
    <p:extLst>
      <p:ext uri="{BB962C8B-B14F-4D97-AF65-F5344CB8AC3E}">
        <p14:creationId xmlns:p14="http://schemas.microsoft.com/office/powerpoint/2010/main" val="34658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175</Words>
  <Application>Microsoft Macintosh PowerPoint</Application>
  <PresentationFormat>Widescreen</PresentationFormat>
  <Paragraphs>34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Progress</vt:lpstr>
      <vt:lpstr>Pre-processing</vt:lpstr>
      <vt:lpstr>Pre-processing</vt:lpstr>
      <vt:lpstr>Mouth Optical Flow Symmetry</vt:lpstr>
      <vt:lpstr>Questions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</dc:title>
  <dc:creator>Samir Char</dc:creator>
  <cp:lastModifiedBy>Samir Char</cp:lastModifiedBy>
  <cp:revision>17</cp:revision>
  <dcterms:created xsi:type="dcterms:W3CDTF">2022-02-03T01:50:23Z</dcterms:created>
  <dcterms:modified xsi:type="dcterms:W3CDTF">2022-02-04T17:09:21Z</dcterms:modified>
</cp:coreProperties>
</file>